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0" r:id="rId4"/>
    <p:sldId id="257" r:id="rId5"/>
    <p:sldId id="258" r:id="rId6"/>
    <p:sldId id="259" r:id="rId7"/>
    <p:sldId id="260" r:id="rId8"/>
    <p:sldId id="271" r:id="rId9"/>
    <p:sldId id="264" r:id="rId10"/>
    <p:sldId id="265" r:id="rId11"/>
    <p:sldId id="269" r:id="rId12"/>
    <p:sldId id="267" r:id="rId13"/>
    <p:sldId id="266" r:id="rId14"/>
    <p:sldId id="268" r:id="rId15"/>
    <p:sldId id="263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1D9739-304B-4D6F-B6EB-9BC553D21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D33AC29-039C-4566-B150-024E6D2BF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E38F2A-147C-40B0-983F-DEA50D34B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FFFE-AF39-4A76-AF41-4390193DA753}" type="datetimeFigureOut">
              <a:rPr lang="de-AT" smtClean="0"/>
              <a:t>04.03.21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24C47C-77D8-4636-B307-A28EB7211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C00F80-5740-495C-87C6-63B3F9A72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B9F8-323B-4CB3-9219-4B2ED71DC64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219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102CDA-A8C3-4596-8C97-B0FF6A42E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223705D-5E21-4441-BF63-D49B9F00C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BD0440-A4CA-438F-A085-E23DFE84C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FFFE-AF39-4A76-AF41-4390193DA753}" type="datetimeFigureOut">
              <a:rPr lang="de-AT" smtClean="0"/>
              <a:t>04.03.21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6E45CF-E0BA-4EF1-ACFA-E5AB7BE8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CE0644-E4AF-4E6B-A390-4E46AA7A6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B9F8-323B-4CB3-9219-4B2ED71DC64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5894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48A5719-037D-478F-A68B-CCD612797F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98E7E66-BBBA-4144-93B5-4DEF8A998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42C341-CF09-4FE0-A6FA-FACA1A3BD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FFFE-AF39-4A76-AF41-4390193DA753}" type="datetimeFigureOut">
              <a:rPr lang="de-AT" smtClean="0"/>
              <a:t>04.03.21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1F7EE2-274F-4F2B-ABB5-5FC4B7145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12A47E-4797-4975-8D2E-8FF3DEC9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B9F8-323B-4CB3-9219-4B2ED71DC64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2662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DADAAD-966E-460D-BD5F-239993269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47A3F8-EBB7-4559-B6F9-102A00E10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8B6C97-57AA-4BCF-99C4-76700D1CD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FFFE-AF39-4A76-AF41-4390193DA753}" type="datetimeFigureOut">
              <a:rPr lang="de-AT" smtClean="0"/>
              <a:t>04.03.21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47BA8D-E04C-441C-AF47-F6E3CDB3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278CAA-0B8D-49A9-9948-663A5DC2C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B9F8-323B-4CB3-9219-4B2ED71DC64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1210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02B6B5-60E9-4BD3-903E-1B1070465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BD302DE-CFAE-49ED-BD7D-0EB02FEEC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A65928-3831-44AF-AB14-CC5B0746E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FFFE-AF39-4A76-AF41-4390193DA753}" type="datetimeFigureOut">
              <a:rPr lang="de-AT" smtClean="0"/>
              <a:t>04.03.21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F995FC-292F-4645-9D1F-7C215CFD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00D4DC-8B5B-44EA-9178-9408CD790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B9F8-323B-4CB3-9219-4B2ED71DC64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19574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BDC2AA-F1FA-4A25-923A-55A60D8B5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BFAA19-7FCB-43A7-8DDE-06B81E7A2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22AC316-DE64-42EA-AA8F-917F0E170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535B1C2-24D1-4118-AA84-0B30ECB96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FFFE-AF39-4A76-AF41-4390193DA753}" type="datetimeFigureOut">
              <a:rPr lang="de-AT" smtClean="0"/>
              <a:t>04.03.21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EE5D439-0833-4FB0-92C0-5B76174D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2B3A2EB-1F50-4A1C-BE0B-9B3A03A69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B9F8-323B-4CB3-9219-4B2ED71DC64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02639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672283-E4B3-4EBB-B77F-3CB0DE9CA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7BC8C02-640C-4E0E-9528-2702B20F2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CE0EA1A-AB86-4BDF-BD88-6954F46DA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C8E8BCC-32E5-4401-9C81-C06983B551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C97A856-7B81-4C72-BC5F-B4A85AAC7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6006845-CF42-4444-B41D-3C9FC3922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FFFE-AF39-4A76-AF41-4390193DA753}" type="datetimeFigureOut">
              <a:rPr lang="de-AT" smtClean="0"/>
              <a:t>04.03.21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5E53A5E-D890-4E06-93B3-2A2D0A155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69A0AE8-F9C2-464E-8790-0A538390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B9F8-323B-4CB3-9219-4B2ED71DC64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5611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15FE7F-D173-4689-AF2F-C9F829731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70C3259-C7BA-411C-9753-5D448459C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FFFE-AF39-4A76-AF41-4390193DA753}" type="datetimeFigureOut">
              <a:rPr lang="de-AT" smtClean="0"/>
              <a:t>04.03.21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0E4E687-1E1E-4D67-B2DF-872E1A1A7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E78087E-BB3E-479C-A38B-5F9FC1716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B9F8-323B-4CB3-9219-4B2ED71DC64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94380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A76BB4C-5949-4C2E-80CC-820CD058E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FFFE-AF39-4A76-AF41-4390193DA753}" type="datetimeFigureOut">
              <a:rPr lang="de-AT" smtClean="0"/>
              <a:t>04.03.21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72DECD9-4E71-483E-9821-EC862B1DC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5D6463-BBB5-4B9A-9343-621390F6E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B9F8-323B-4CB3-9219-4B2ED71DC64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800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6C551D-D3C1-485C-BC08-A149192AB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45CA11-15DF-4C84-A0AC-6C95FA1C0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CBDBC29-8CB7-4ECF-9E21-8C432C784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B3475CD-152C-4389-ACB5-F5425F7A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FFFE-AF39-4A76-AF41-4390193DA753}" type="datetimeFigureOut">
              <a:rPr lang="de-AT" smtClean="0"/>
              <a:t>04.03.21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1FD7FCE-F666-46EF-9EB5-A4164E73E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D1B9CD5-EFA6-4125-A540-92B86D3F4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B9F8-323B-4CB3-9219-4B2ED71DC64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33792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FEE9CC-5BB8-47E7-8362-A34AF4F2D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D3E7291-0E46-4FEC-A1EB-1A4D965F1B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459DB9C-3473-4A2C-B7A8-357735CCC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7316AB-E979-400B-8F72-6ECBE339A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FFFE-AF39-4A76-AF41-4390193DA753}" type="datetimeFigureOut">
              <a:rPr lang="de-AT" smtClean="0"/>
              <a:t>04.03.21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1704E6C-A973-4576-979B-713AB5BB8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2AD901A-4309-4F67-8001-8CE2446F7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B9F8-323B-4CB3-9219-4B2ED71DC64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2783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3ED0B7-867B-4B58-A4AF-4E80081E5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0F22CD-A7A7-4A6F-91EE-610B729C4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25AFFC-CE64-4CD0-93EA-337994D8C7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1FFFE-AF39-4A76-AF41-4390193DA753}" type="datetimeFigureOut">
              <a:rPr lang="de-AT" smtClean="0"/>
              <a:t>04.03.21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F09A87-521D-4AFD-A985-3B11A25D86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6372E2-124C-490A-ADB8-0D11CB640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7B9F8-323B-4CB3-9219-4B2ED71DC64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595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13C0DC-90B6-4A27-B1FA-755BC3CD77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Una </a:t>
            </a:r>
            <a:r>
              <a:rPr lang="de-AT" dirty="0" err="1"/>
              <a:t>visita</a:t>
            </a:r>
            <a:r>
              <a:rPr lang="de-AT" dirty="0"/>
              <a:t> </a:t>
            </a:r>
            <a:r>
              <a:rPr lang="de-AT" dirty="0" err="1"/>
              <a:t>guíada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D58162-0AC7-47F4-A535-A167F01F33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Julia </a:t>
            </a:r>
            <a:r>
              <a:rPr lang="de-AT" dirty="0" err="1"/>
              <a:t>Aistleitner</a:t>
            </a:r>
            <a:r>
              <a:rPr lang="de-AT" dirty="0"/>
              <a:t>, Jana Nobis, Stefan Renoldner, Julia </a:t>
            </a:r>
            <a:r>
              <a:rPr lang="de-AT" dirty="0" err="1"/>
              <a:t>Ruezhofer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39974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98DB2B8E-593B-4EF5-9733-406E17C97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39380367-32B7-4D4E-B32B-75FD90A3E479}"/>
              </a:ext>
            </a:extLst>
          </p:cNvPr>
          <p:cNvSpPr/>
          <p:nvPr/>
        </p:nvSpPr>
        <p:spPr>
          <a:xfrm rot="21224558">
            <a:off x="1083474" y="1105419"/>
            <a:ext cx="3009900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La </a:t>
            </a:r>
            <a:r>
              <a:rPr lang="de-AT" dirty="0" err="1">
                <a:solidFill>
                  <a:schemeClr val="tx1"/>
                </a:solidFill>
              </a:rPr>
              <a:t>profesora</a:t>
            </a:r>
            <a:r>
              <a:rPr lang="de-AT" dirty="0">
                <a:solidFill>
                  <a:schemeClr val="tx1"/>
                </a:solidFill>
              </a:rPr>
              <a:t> de </a:t>
            </a:r>
            <a:r>
              <a:rPr lang="de-AT" dirty="0" err="1">
                <a:solidFill>
                  <a:schemeClr val="tx1"/>
                </a:solidFill>
              </a:rPr>
              <a:t>Inglés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estudia</a:t>
            </a:r>
            <a:r>
              <a:rPr lang="de-AT" dirty="0">
                <a:solidFill>
                  <a:schemeClr val="tx1"/>
                </a:solidFill>
              </a:rPr>
              <a:t> en </a:t>
            </a:r>
            <a:r>
              <a:rPr lang="de-AT" dirty="0" err="1">
                <a:solidFill>
                  <a:schemeClr val="tx1"/>
                </a:solidFill>
              </a:rPr>
              <a:t>nuestra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biblioteca</a:t>
            </a:r>
            <a:r>
              <a:rPr lang="de-AT" dirty="0">
                <a:solidFill>
                  <a:schemeClr val="tx1"/>
                </a:solidFill>
              </a:rPr>
              <a:t>. </a:t>
            </a:r>
            <a:r>
              <a:rPr lang="de-AT" dirty="0" err="1">
                <a:solidFill>
                  <a:schemeClr val="tx1"/>
                </a:solidFill>
              </a:rPr>
              <a:t>Está</a:t>
            </a:r>
            <a:r>
              <a:rPr lang="de-AT" dirty="0">
                <a:solidFill>
                  <a:schemeClr val="tx1"/>
                </a:solidFill>
              </a:rPr>
              <a:t> en la </a:t>
            </a:r>
            <a:r>
              <a:rPr lang="de-AT" dirty="0" err="1">
                <a:solidFill>
                  <a:schemeClr val="tx1"/>
                </a:solidFill>
              </a:rPr>
              <a:t>planta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baja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7013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FA1FC4FD-562A-42D9-AF76-55142A2A6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rechblase: oval 1">
            <a:extLst>
              <a:ext uri="{FF2B5EF4-FFF2-40B4-BE49-F238E27FC236}">
                <a16:creationId xmlns:a16="http://schemas.microsoft.com/office/drawing/2014/main" id="{37F14CF9-803A-4C93-B18F-B9A0261EA8AE}"/>
              </a:ext>
            </a:extLst>
          </p:cNvPr>
          <p:cNvSpPr/>
          <p:nvPr/>
        </p:nvSpPr>
        <p:spPr>
          <a:xfrm>
            <a:off x="6687879" y="829340"/>
            <a:ext cx="2309480" cy="882502"/>
          </a:xfrm>
          <a:prstGeom prst="wedgeEllipseCallout">
            <a:avLst>
              <a:gd name="adj1" fmla="val -25897"/>
              <a:gd name="adj2" fmla="val 6611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Dónde está la piscina?</a:t>
            </a:r>
          </a:p>
        </p:txBody>
      </p:sp>
      <p:sp>
        <p:nvSpPr>
          <p:cNvPr id="4" name="Sprechblase: oval 3">
            <a:extLst>
              <a:ext uri="{FF2B5EF4-FFF2-40B4-BE49-F238E27FC236}">
                <a16:creationId xmlns:a16="http://schemas.microsoft.com/office/drawing/2014/main" id="{357CD881-D7E3-4569-8B12-5F7A9FAB5A15}"/>
              </a:ext>
            </a:extLst>
          </p:cNvPr>
          <p:cNvSpPr/>
          <p:nvPr/>
        </p:nvSpPr>
        <p:spPr>
          <a:xfrm>
            <a:off x="2039900" y="287079"/>
            <a:ext cx="3138155" cy="1701209"/>
          </a:xfrm>
          <a:prstGeom prst="wedgeEllipseCallout">
            <a:avLst>
              <a:gd name="adj1" fmla="val 21966"/>
              <a:gd name="adj2" fmla="val 6199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Tenéis que seguir todo recto hasta después de la puerta. La piscina está a la izquierda.</a:t>
            </a:r>
          </a:p>
        </p:txBody>
      </p:sp>
    </p:spTree>
    <p:extLst>
      <p:ext uri="{BB962C8B-B14F-4D97-AF65-F5344CB8AC3E}">
        <p14:creationId xmlns:p14="http://schemas.microsoft.com/office/powerpoint/2010/main" val="1131552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979E432C-D0AC-44E5-81D4-0821C874C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51BA8802-B83B-450A-BB85-0845FDD12565}"/>
              </a:ext>
            </a:extLst>
          </p:cNvPr>
          <p:cNvSpPr/>
          <p:nvPr/>
        </p:nvSpPr>
        <p:spPr>
          <a:xfrm rot="21224558">
            <a:off x="1391818" y="1137316"/>
            <a:ext cx="3009900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>
                <a:solidFill>
                  <a:schemeClr val="tx1"/>
                </a:solidFill>
              </a:rPr>
              <a:t>Por</a:t>
            </a:r>
            <a:r>
              <a:rPr lang="de-AT" dirty="0">
                <a:solidFill>
                  <a:schemeClr val="tx1"/>
                </a:solidFill>
              </a:rPr>
              <a:t> la </a:t>
            </a:r>
            <a:r>
              <a:rPr lang="de-AT" dirty="0" err="1">
                <a:solidFill>
                  <a:schemeClr val="tx1"/>
                </a:solidFill>
              </a:rPr>
              <a:t>ventana</a:t>
            </a:r>
            <a:r>
              <a:rPr lang="de-AT" dirty="0">
                <a:solidFill>
                  <a:schemeClr val="tx1"/>
                </a:solidFill>
              </a:rPr>
              <a:t> se </a:t>
            </a:r>
            <a:r>
              <a:rPr lang="de-AT" dirty="0" err="1">
                <a:solidFill>
                  <a:schemeClr val="tx1"/>
                </a:solidFill>
              </a:rPr>
              <a:t>puede</a:t>
            </a:r>
            <a:r>
              <a:rPr lang="de-AT" dirty="0">
                <a:solidFill>
                  <a:schemeClr val="tx1"/>
                </a:solidFill>
              </a:rPr>
              <a:t>  </a:t>
            </a:r>
            <a:r>
              <a:rPr lang="de-AT" dirty="0" err="1">
                <a:solidFill>
                  <a:schemeClr val="tx1"/>
                </a:solidFill>
              </a:rPr>
              <a:t>ver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el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jardín</a:t>
            </a:r>
            <a:r>
              <a:rPr lang="de-AT" dirty="0">
                <a:solidFill>
                  <a:schemeClr val="tx1"/>
                </a:solidFill>
              </a:rPr>
              <a:t> de la </a:t>
            </a:r>
            <a:r>
              <a:rPr lang="de-AT" dirty="0" err="1">
                <a:solidFill>
                  <a:schemeClr val="tx1"/>
                </a:solidFill>
              </a:rPr>
              <a:t>escuela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8289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CF5E372F-523F-45E7-812A-E44F51683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385674A8-0D14-468A-BC8A-548C57452F26}"/>
              </a:ext>
            </a:extLst>
          </p:cNvPr>
          <p:cNvSpPr/>
          <p:nvPr/>
        </p:nvSpPr>
        <p:spPr>
          <a:xfrm rot="340382">
            <a:off x="6516710" y="924665"/>
            <a:ext cx="3009900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>
                <a:solidFill>
                  <a:schemeClr val="tx1"/>
                </a:solidFill>
              </a:rPr>
              <a:t>Allí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están</a:t>
            </a:r>
            <a:r>
              <a:rPr lang="de-AT" dirty="0">
                <a:solidFill>
                  <a:schemeClr val="tx1"/>
                </a:solidFill>
              </a:rPr>
              <a:t> las </a:t>
            </a:r>
            <a:r>
              <a:rPr lang="de-AT" dirty="0" err="1">
                <a:solidFill>
                  <a:schemeClr val="tx1"/>
                </a:solidFill>
              </a:rPr>
              <a:t>bicicletas</a:t>
            </a:r>
            <a:r>
              <a:rPr lang="de-AT" dirty="0">
                <a:solidFill>
                  <a:schemeClr val="tx1"/>
                </a:solidFill>
              </a:rPr>
              <a:t> de los </a:t>
            </a:r>
            <a:r>
              <a:rPr lang="de-AT" dirty="0" err="1">
                <a:solidFill>
                  <a:schemeClr val="tx1"/>
                </a:solidFill>
              </a:rPr>
              <a:t>alumnos</a:t>
            </a:r>
            <a:r>
              <a:rPr lang="de-AT" dirty="0">
                <a:solidFill>
                  <a:schemeClr val="tx1"/>
                </a:solidFill>
              </a:rPr>
              <a:t> y </a:t>
            </a:r>
            <a:r>
              <a:rPr lang="de-AT" dirty="0" err="1">
                <a:solidFill>
                  <a:schemeClr val="tx1"/>
                </a:solidFill>
              </a:rPr>
              <a:t>detrás</a:t>
            </a:r>
            <a:r>
              <a:rPr lang="de-AT" dirty="0">
                <a:solidFill>
                  <a:schemeClr val="tx1"/>
                </a:solidFill>
              </a:rPr>
              <a:t> los </a:t>
            </a:r>
            <a:r>
              <a:rPr lang="de-AT" dirty="0" err="1">
                <a:solidFill>
                  <a:schemeClr val="tx1"/>
                </a:solidFill>
              </a:rPr>
              <a:t>coches</a:t>
            </a:r>
            <a:r>
              <a:rPr lang="de-AT" dirty="0">
                <a:solidFill>
                  <a:schemeClr val="tx1"/>
                </a:solidFill>
              </a:rPr>
              <a:t> de los </a:t>
            </a:r>
            <a:r>
              <a:rPr lang="de-AT" dirty="0" err="1">
                <a:solidFill>
                  <a:schemeClr val="tx1"/>
                </a:solidFill>
              </a:rPr>
              <a:t>profesores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6422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1264C045-00F8-4086-8589-50EB12C95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E63903C3-00BC-4BD1-82DA-B46B3C6D22AC}"/>
              </a:ext>
            </a:extLst>
          </p:cNvPr>
          <p:cNvSpPr/>
          <p:nvPr/>
        </p:nvSpPr>
        <p:spPr>
          <a:xfrm rot="21224558">
            <a:off x="1391818" y="1137316"/>
            <a:ext cx="3009900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>
                <a:solidFill>
                  <a:schemeClr val="tx1"/>
                </a:solidFill>
              </a:rPr>
              <a:t>Por</a:t>
            </a:r>
            <a:r>
              <a:rPr lang="de-AT" dirty="0">
                <a:solidFill>
                  <a:schemeClr val="tx1"/>
                </a:solidFill>
              </a:rPr>
              <a:t> la </a:t>
            </a:r>
            <a:r>
              <a:rPr lang="de-AT" dirty="0" err="1">
                <a:solidFill>
                  <a:schemeClr val="tx1"/>
                </a:solidFill>
              </a:rPr>
              <a:t>pandemía</a:t>
            </a:r>
            <a:r>
              <a:rPr lang="de-AT" dirty="0">
                <a:solidFill>
                  <a:schemeClr val="tx1"/>
                </a:solidFill>
              </a:rPr>
              <a:t> los </a:t>
            </a:r>
            <a:r>
              <a:rPr lang="de-AT" dirty="0" err="1">
                <a:solidFill>
                  <a:schemeClr val="tx1"/>
                </a:solidFill>
              </a:rPr>
              <a:t>alumnos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tienen</a:t>
            </a:r>
            <a:r>
              <a:rPr lang="de-AT" dirty="0">
                <a:solidFill>
                  <a:schemeClr val="tx1"/>
                </a:solidFill>
              </a:rPr>
              <a:t> las </a:t>
            </a:r>
            <a:r>
              <a:rPr lang="de-AT" dirty="0" err="1">
                <a:solidFill>
                  <a:schemeClr val="tx1"/>
                </a:solidFill>
              </a:rPr>
              <a:t>clases</a:t>
            </a:r>
            <a:r>
              <a:rPr lang="de-AT" dirty="0">
                <a:solidFill>
                  <a:schemeClr val="tx1"/>
                </a:solidFill>
              </a:rPr>
              <a:t> en </a:t>
            </a:r>
            <a:r>
              <a:rPr lang="de-AT" dirty="0" err="1">
                <a:solidFill>
                  <a:schemeClr val="tx1"/>
                </a:solidFill>
              </a:rPr>
              <a:t>el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gimnasio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2174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2C0B61D5-9B98-430C-9C22-A4DD45F07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4054DD81-7AEC-4043-9C53-8DEC20DB27C5}"/>
              </a:ext>
            </a:extLst>
          </p:cNvPr>
          <p:cNvSpPr/>
          <p:nvPr/>
        </p:nvSpPr>
        <p:spPr>
          <a:xfrm rot="421271">
            <a:off x="6304059" y="722647"/>
            <a:ext cx="3009900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Son las </a:t>
            </a:r>
            <a:r>
              <a:rPr lang="de-AT" dirty="0" err="1">
                <a:solidFill>
                  <a:schemeClr val="tx1"/>
                </a:solidFill>
              </a:rPr>
              <a:t>trés</a:t>
            </a:r>
            <a:r>
              <a:rPr lang="de-AT" dirty="0">
                <a:solidFill>
                  <a:schemeClr val="tx1"/>
                </a:solidFill>
              </a:rPr>
              <a:t> y </a:t>
            </a:r>
            <a:r>
              <a:rPr lang="de-AT" dirty="0" err="1">
                <a:solidFill>
                  <a:schemeClr val="tx1"/>
                </a:solidFill>
              </a:rPr>
              <a:t>veinte</a:t>
            </a:r>
            <a:r>
              <a:rPr lang="de-AT" dirty="0">
                <a:solidFill>
                  <a:schemeClr val="tx1"/>
                </a:solidFill>
              </a:rPr>
              <a:t>. La </a:t>
            </a:r>
            <a:r>
              <a:rPr lang="de-AT" dirty="0" err="1">
                <a:solidFill>
                  <a:schemeClr val="tx1"/>
                </a:solidFill>
              </a:rPr>
              <a:t>clase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está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terminada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3048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2C3A7E30-2464-4973-A0F5-869F4EEA5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AB5224D5-5834-46BD-9BA2-C82C1891D676}"/>
              </a:ext>
            </a:extLst>
          </p:cNvPr>
          <p:cNvSpPr/>
          <p:nvPr/>
        </p:nvSpPr>
        <p:spPr>
          <a:xfrm rot="21224558">
            <a:off x="1619250" y="1104900"/>
            <a:ext cx="3009900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Son los </a:t>
            </a:r>
            <a:r>
              <a:rPr lang="de-AT" dirty="0" err="1">
                <a:solidFill>
                  <a:schemeClr val="tx1"/>
                </a:solidFill>
              </a:rPr>
              <a:t>profesores</a:t>
            </a:r>
            <a:r>
              <a:rPr lang="de-AT" dirty="0">
                <a:solidFill>
                  <a:schemeClr val="tx1"/>
                </a:solidFill>
              </a:rPr>
              <a:t> de KSL.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883FEC4-32FE-49D1-9C9D-BEA60EA480E9}"/>
              </a:ext>
            </a:extLst>
          </p:cNvPr>
          <p:cNvSpPr/>
          <p:nvPr/>
        </p:nvSpPr>
        <p:spPr>
          <a:xfrm>
            <a:off x="8172450" y="495300"/>
            <a:ext cx="3009900" cy="14287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Hoy </a:t>
            </a:r>
            <a:r>
              <a:rPr lang="de-AT" dirty="0" err="1">
                <a:solidFill>
                  <a:schemeClr val="tx1"/>
                </a:solidFill>
              </a:rPr>
              <a:t>muestran</a:t>
            </a:r>
            <a:r>
              <a:rPr lang="de-AT" dirty="0">
                <a:solidFill>
                  <a:schemeClr val="tx1"/>
                </a:solidFill>
              </a:rPr>
              <a:t> a </a:t>
            </a:r>
            <a:r>
              <a:rPr lang="de-AT" dirty="0" err="1">
                <a:solidFill>
                  <a:schemeClr val="tx1"/>
                </a:solidFill>
              </a:rPr>
              <a:t>vosotros</a:t>
            </a:r>
            <a:r>
              <a:rPr lang="de-AT" dirty="0">
                <a:solidFill>
                  <a:schemeClr val="tx1"/>
                </a:solidFill>
              </a:rPr>
              <a:t> la </a:t>
            </a:r>
            <a:r>
              <a:rPr lang="de-AT" dirty="0" err="1">
                <a:solidFill>
                  <a:schemeClr val="tx1"/>
                </a:solidFill>
              </a:rPr>
              <a:t>escuela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0617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CF710FE3-AED4-46C1-A88A-00D1498E2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A0C4890E-156F-40CE-B32A-FDD8EC0A7B12}"/>
              </a:ext>
            </a:extLst>
          </p:cNvPr>
          <p:cNvSpPr/>
          <p:nvPr/>
        </p:nvSpPr>
        <p:spPr>
          <a:xfrm rot="21224558">
            <a:off x="1619250" y="1104900"/>
            <a:ext cx="3009900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La </a:t>
            </a:r>
            <a:r>
              <a:rPr lang="de-AT" dirty="0" err="1">
                <a:solidFill>
                  <a:schemeClr val="tx1"/>
                </a:solidFill>
              </a:rPr>
              <a:t>escuela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tiene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más</a:t>
            </a:r>
            <a:r>
              <a:rPr lang="de-AT" dirty="0">
                <a:solidFill>
                  <a:schemeClr val="tx1"/>
                </a:solidFill>
              </a:rPr>
              <a:t> de </a:t>
            </a:r>
            <a:r>
              <a:rPr lang="de-AT" dirty="0" err="1">
                <a:solidFill>
                  <a:schemeClr val="tx1"/>
                </a:solidFill>
              </a:rPr>
              <a:t>cien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anos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4273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E18B8BE-4A77-47B4-B661-747AD59AD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B68118A2-FEF1-4B2C-AF23-98C60C8EDA76}"/>
              </a:ext>
            </a:extLst>
          </p:cNvPr>
          <p:cNvSpPr/>
          <p:nvPr/>
        </p:nvSpPr>
        <p:spPr>
          <a:xfrm rot="21224558">
            <a:off x="1072841" y="1116052"/>
            <a:ext cx="3009900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Ella es la </a:t>
            </a:r>
            <a:r>
              <a:rPr lang="de-AT" dirty="0" err="1">
                <a:solidFill>
                  <a:schemeClr val="tx1"/>
                </a:solidFill>
              </a:rPr>
              <a:t>profesora</a:t>
            </a:r>
            <a:r>
              <a:rPr lang="de-AT" dirty="0">
                <a:solidFill>
                  <a:schemeClr val="tx1"/>
                </a:solidFill>
              </a:rPr>
              <a:t> de </a:t>
            </a:r>
            <a:r>
              <a:rPr lang="de-AT" dirty="0" err="1">
                <a:solidFill>
                  <a:schemeClr val="tx1"/>
                </a:solidFill>
              </a:rPr>
              <a:t>Inglés</a:t>
            </a:r>
            <a:r>
              <a:rPr lang="de-AT" dirty="0">
                <a:solidFill>
                  <a:schemeClr val="tx1"/>
                </a:solidFill>
              </a:rPr>
              <a:t>. </a:t>
            </a:r>
            <a:r>
              <a:rPr lang="de-AT" dirty="0" err="1">
                <a:solidFill>
                  <a:schemeClr val="tx1"/>
                </a:solidFill>
              </a:rPr>
              <a:t>Ahora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escribe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con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el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lapíz</a:t>
            </a:r>
            <a:r>
              <a:rPr lang="de-AT" dirty="0">
                <a:solidFill>
                  <a:schemeClr val="tx1"/>
                </a:solidFill>
              </a:rPr>
              <a:t> en </a:t>
            </a:r>
            <a:r>
              <a:rPr lang="de-AT" dirty="0" err="1">
                <a:solidFill>
                  <a:schemeClr val="tx1"/>
                </a:solidFill>
              </a:rPr>
              <a:t>el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cuaderno</a:t>
            </a:r>
            <a:r>
              <a:rPr lang="de-AT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677374E-3278-404D-B36D-7C43B24D97EB}"/>
              </a:ext>
            </a:extLst>
          </p:cNvPr>
          <p:cNvSpPr/>
          <p:nvPr/>
        </p:nvSpPr>
        <p:spPr>
          <a:xfrm rot="304515">
            <a:off x="6912363" y="822403"/>
            <a:ext cx="3009900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>
                <a:solidFill>
                  <a:schemeClr val="tx1"/>
                </a:solidFill>
              </a:rPr>
              <a:t>Además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trabaja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con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el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libro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inglés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0014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BD8364B-A7A9-4E2A-87D5-9F3C49DC6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9B38368-312C-4B5B-A959-106CED921816}"/>
              </a:ext>
            </a:extLst>
          </p:cNvPr>
          <p:cNvSpPr/>
          <p:nvPr/>
        </p:nvSpPr>
        <p:spPr>
          <a:xfrm rot="21224558">
            <a:off x="1225241" y="1268452"/>
            <a:ext cx="3009900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Ella es </a:t>
            </a:r>
            <a:r>
              <a:rPr lang="de-AT" dirty="0" err="1">
                <a:solidFill>
                  <a:schemeClr val="tx1"/>
                </a:solidFill>
              </a:rPr>
              <a:t>una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profesora</a:t>
            </a:r>
            <a:r>
              <a:rPr lang="de-AT" dirty="0">
                <a:solidFill>
                  <a:schemeClr val="tx1"/>
                </a:solidFill>
              </a:rPr>
              <a:t> de </a:t>
            </a:r>
            <a:r>
              <a:rPr lang="de-AT" dirty="0" err="1">
                <a:solidFill>
                  <a:schemeClr val="tx1"/>
                </a:solidFill>
              </a:rPr>
              <a:t>Geografía</a:t>
            </a:r>
            <a:r>
              <a:rPr lang="de-AT" dirty="0">
                <a:solidFill>
                  <a:schemeClr val="tx1"/>
                </a:solidFill>
              </a:rPr>
              <a:t> y </a:t>
            </a:r>
            <a:r>
              <a:rPr lang="de-AT" dirty="0" err="1">
                <a:solidFill>
                  <a:schemeClr val="tx1"/>
                </a:solidFill>
              </a:rPr>
              <a:t>tiene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el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pelo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marrón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0932A6D-96B3-42D9-A23B-2CC1ECA20022}"/>
              </a:ext>
            </a:extLst>
          </p:cNvPr>
          <p:cNvSpPr/>
          <p:nvPr/>
        </p:nvSpPr>
        <p:spPr>
          <a:xfrm rot="626351">
            <a:off x="7492392" y="859574"/>
            <a:ext cx="3009900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„</a:t>
            </a:r>
            <a:r>
              <a:rPr lang="de-AT" dirty="0" err="1">
                <a:solidFill>
                  <a:schemeClr val="tx1"/>
                </a:solidFill>
              </a:rPr>
              <a:t>Nosotros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vivimos</a:t>
            </a:r>
            <a:r>
              <a:rPr lang="de-AT" dirty="0">
                <a:solidFill>
                  <a:schemeClr val="tx1"/>
                </a:solidFill>
              </a:rPr>
              <a:t> en Austria y nos </a:t>
            </a:r>
            <a:r>
              <a:rPr lang="de-AT" dirty="0" err="1">
                <a:solidFill>
                  <a:schemeClr val="tx1"/>
                </a:solidFill>
              </a:rPr>
              <a:t>gusta</a:t>
            </a:r>
            <a:r>
              <a:rPr lang="de-AT" dirty="0">
                <a:solidFill>
                  <a:schemeClr val="tx1"/>
                </a:solidFill>
              </a:rPr>
              <a:t> la </a:t>
            </a:r>
            <a:r>
              <a:rPr lang="de-AT" dirty="0" err="1">
                <a:solidFill>
                  <a:schemeClr val="tx1"/>
                </a:solidFill>
              </a:rPr>
              <a:t>ciudad</a:t>
            </a:r>
            <a:r>
              <a:rPr lang="de-AT" dirty="0">
                <a:solidFill>
                  <a:schemeClr val="tx1"/>
                </a:solidFill>
              </a:rPr>
              <a:t> Linz.“</a:t>
            </a:r>
          </a:p>
        </p:txBody>
      </p:sp>
    </p:spTree>
    <p:extLst>
      <p:ext uri="{BB962C8B-B14F-4D97-AF65-F5344CB8AC3E}">
        <p14:creationId xmlns:p14="http://schemas.microsoft.com/office/powerpoint/2010/main" val="3550731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BB01EA5A-A51A-41DA-89FF-C633643C4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A32DF1F5-7340-4F44-9E41-B67290DE0CB5}"/>
              </a:ext>
            </a:extLst>
          </p:cNvPr>
          <p:cNvSpPr/>
          <p:nvPr/>
        </p:nvSpPr>
        <p:spPr>
          <a:xfrm rot="21224558">
            <a:off x="1072841" y="1116052"/>
            <a:ext cx="3009900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>
                <a:solidFill>
                  <a:schemeClr val="tx1"/>
                </a:solidFill>
              </a:rPr>
              <a:t>Él</a:t>
            </a:r>
            <a:r>
              <a:rPr lang="de-AT" dirty="0">
                <a:solidFill>
                  <a:schemeClr val="tx1"/>
                </a:solidFill>
              </a:rPr>
              <a:t> es </a:t>
            </a:r>
            <a:r>
              <a:rPr lang="de-AT" dirty="0" err="1">
                <a:solidFill>
                  <a:schemeClr val="tx1"/>
                </a:solidFill>
              </a:rPr>
              <a:t>un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profesor</a:t>
            </a:r>
            <a:r>
              <a:rPr lang="de-AT" dirty="0">
                <a:solidFill>
                  <a:schemeClr val="tx1"/>
                </a:solidFill>
              </a:rPr>
              <a:t> de </a:t>
            </a:r>
            <a:r>
              <a:rPr lang="de-AT" dirty="0" err="1">
                <a:solidFill>
                  <a:schemeClr val="tx1"/>
                </a:solidFill>
              </a:rPr>
              <a:t>Matemáticas</a:t>
            </a:r>
            <a:r>
              <a:rPr lang="de-AT" dirty="0">
                <a:solidFill>
                  <a:schemeClr val="tx1"/>
                </a:solidFill>
              </a:rPr>
              <a:t>. </a:t>
            </a:r>
            <a:r>
              <a:rPr lang="de-AT" dirty="0" err="1">
                <a:solidFill>
                  <a:schemeClr val="tx1"/>
                </a:solidFill>
              </a:rPr>
              <a:t>Él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necesita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una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tiza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para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escribir</a:t>
            </a:r>
            <a:r>
              <a:rPr lang="de-AT" dirty="0">
                <a:solidFill>
                  <a:schemeClr val="tx1"/>
                </a:solidFill>
              </a:rPr>
              <a:t> en la </a:t>
            </a:r>
            <a:r>
              <a:rPr lang="de-AT" dirty="0" err="1">
                <a:solidFill>
                  <a:schemeClr val="tx1"/>
                </a:solidFill>
              </a:rPr>
              <a:t>pizarra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DF80F15-0B6F-458D-9DFA-23C796326326}"/>
              </a:ext>
            </a:extLst>
          </p:cNvPr>
          <p:cNvSpPr/>
          <p:nvPr/>
        </p:nvSpPr>
        <p:spPr>
          <a:xfrm rot="566413">
            <a:off x="7452537" y="1194958"/>
            <a:ext cx="3009900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>
                <a:solidFill>
                  <a:schemeClr val="tx1"/>
                </a:solidFill>
              </a:rPr>
              <a:t>Lleva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gafas</a:t>
            </a:r>
            <a:r>
              <a:rPr lang="de-AT" dirty="0">
                <a:solidFill>
                  <a:schemeClr val="tx1"/>
                </a:solidFill>
              </a:rPr>
              <a:t>, </a:t>
            </a:r>
            <a:r>
              <a:rPr lang="de-AT" dirty="0" err="1">
                <a:solidFill>
                  <a:schemeClr val="tx1"/>
                </a:solidFill>
              </a:rPr>
              <a:t>vaqueros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azules</a:t>
            </a:r>
            <a:r>
              <a:rPr lang="de-AT" dirty="0">
                <a:solidFill>
                  <a:schemeClr val="tx1"/>
                </a:solidFill>
              </a:rPr>
              <a:t> y </a:t>
            </a:r>
            <a:r>
              <a:rPr lang="de-AT" dirty="0" err="1">
                <a:solidFill>
                  <a:schemeClr val="tx1"/>
                </a:solidFill>
              </a:rPr>
              <a:t>una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camiseta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azul</a:t>
            </a:r>
            <a:r>
              <a:rPr lang="de-AT" dirty="0">
                <a:solidFill>
                  <a:schemeClr val="tx1"/>
                </a:solidFill>
              </a:rPr>
              <a:t> y </a:t>
            </a:r>
            <a:r>
              <a:rPr lang="de-AT" dirty="0" err="1">
                <a:solidFill>
                  <a:schemeClr val="tx1"/>
                </a:solidFill>
              </a:rPr>
              <a:t>una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chaqueta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negra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864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E13005EE-0D41-4C7E-B155-4AB43DAC9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45AFEDF7-3C39-42B0-9647-9E2269587AC5}"/>
              </a:ext>
            </a:extLst>
          </p:cNvPr>
          <p:cNvSpPr/>
          <p:nvPr/>
        </p:nvSpPr>
        <p:spPr>
          <a:xfrm rot="796921">
            <a:off x="7239725" y="988461"/>
            <a:ext cx="3009900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Hoy </a:t>
            </a:r>
            <a:r>
              <a:rPr lang="de-AT" dirty="0" err="1">
                <a:solidFill>
                  <a:schemeClr val="tx1"/>
                </a:solidFill>
              </a:rPr>
              <a:t>lleva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vaqueros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azules</a:t>
            </a:r>
            <a:r>
              <a:rPr lang="de-AT" dirty="0">
                <a:solidFill>
                  <a:schemeClr val="tx1"/>
                </a:solidFill>
              </a:rPr>
              <a:t> y </a:t>
            </a:r>
            <a:r>
              <a:rPr lang="de-AT" dirty="0" err="1">
                <a:solidFill>
                  <a:schemeClr val="tx1"/>
                </a:solidFill>
              </a:rPr>
              <a:t>un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jersey</a:t>
            </a:r>
            <a:r>
              <a:rPr lang="de-AT" dirty="0">
                <a:solidFill>
                  <a:schemeClr val="tx1"/>
                </a:solidFill>
              </a:rPr>
              <a:t> rosa de </a:t>
            </a:r>
            <a:r>
              <a:rPr lang="de-AT" dirty="0" err="1">
                <a:solidFill>
                  <a:schemeClr val="tx1"/>
                </a:solidFill>
              </a:rPr>
              <a:t>algodón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77A0C9F-0B34-4E96-A7FD-15B388FF159F}"/>
              </a:ext>
            </a:extLst>
          </p:cNvPr>
          <p:cNvSpPr/>
          <p:nvPr/>
        </p:nvSpPr>
        <p:spPr>
          <a:xfrm rot="21224558">
            <a:off x="1225241" y="1268452"/>
            <a:ext cx="3009900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Ella es la </a:t>
            </a:r>
            <a:r>
              <a:rPr lang="de-AT" dirty="0" err="1">
                <a:solidFill>
                  <a:schemeClr val="tx1"/>
                </a:solidFill>
              </a:rPr>
              <a:t>profesora</a:t>
            </a:r>
            <a:r>
              <a:rPr lang="de-AT" dirty="0">
                <a:solidFill>
                  <a:schemeClr val="tx1"/>
                </a:solidFill>
              </a:rPr>
              <a:t> de </a:t>
            </a:r>
            <a:r>
              <a:rPr lang="de-AT" dirty="0" err="1">
                <a:solidFill>
                  <a:schemeClr val="tx1"/>
                </a:solidFill>
              </a:rPr>
              <a:t>Química</a:t>
            </a:r>
            <a:r>
              <a:rPr lang="de-AT" dirty="0">
                <a:solidFill>
                  <a:schemeClr val="tx1"/>
                </a:solidFill>
              </a:rPr>
              <a:t>. Pero la </a:t>
            </a:r>
            <a:r>
              <a:rPr lang="de-AT" dirty="0" err="1">
                <a:solidFill>
                  <a:schemeClr val="tx1"/>
                </a:solidFill>
              </a:rPr>
              <a:t>puerta</a:t>
            </a:r>
            <a:r>
              <a:rPr lang="de-AT" dirty="0">
                <a:solidFill>
                  <a:schemeClr val="tx1"/>
                </a:solidFill>
              </a:rPr>
              <a:t> de </a:t>
            </a:r>
            <a:r>
              <a:rPr lang="de-AT" dirty="0" err="1">
                <a:solidFill>
                  <a:schemeClr val="tx1"/>
                </a:solidFill>
              </a:rPr>
              <a:t>clase</a:t>
            </a:r>
            <a:r>
              <a:rPr lang="de-AT" dirty="0">
                <a:solidFill>
                  <a:schemeClr val="tx1"/>
                </a:solidFill>
              </a:rPr>
              <a:t> de </a:t>
            </a:r>
            <a:r>
              <a:rPr lang="de-AT" dirty="0" err="1">
                <a:solidFill>
                  <a:schemeClr val="tx1"/>
                </a:solidFill>
              </a:rPr>
              <a:t>Química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está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cerrado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810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13FC008E-A632-41AF-A687-88F0B798D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2C79DFD0-B318-4963-A7E5-51BBFC98327C}"/>
              </a:ext>
            </a:extLst>
          </p:cNvPr>
          <p:cNvSpPr/>
          <p:nvPr/>
        </p:nvSpPr>
        <p:spPr>
          <a:xfrm rot="21224558">
            <a:off x="1072841" y="1116052"/>
            <a:ext cx="3009900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>
                <a:solidFill>
                  <a:schemeClr val="tx1"/>
                </a:solidFill>
              </a:rPr>
              <a:t>Eso</a:t>
            </a:r>
            <a:r>
              <a:rPr lang="de-AT" dirty="0">
                <a:solidFill>
                  <a:schemeClr val="tx1"/>
                </a:solidFill>
              </a:rPr>
              <a:t> es </a:t>
            </a:r>
            <a:r>
              <a:rPr lang="de-AT" dirty="0" err="1">
                <a:solidFill>
                  <a:schemeClr val="tx1"/>
                </a:solidFill>
              </a:rPr>
              <a:t>una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clase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típica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con</a:t>
            </a:r>
            <a:r>
              <a:rPr lang="de-AT" dirty="0">
                <a:solidFill>
                  <a:schemeClr val="tx1"/>
                </a:solidFill>
              </a:rPr>
              <a:t> la </a:t>
            </a:r>
            <a:r>
              <a:rPr lang="de-AT" dirty="0" err="1">
                <a:solidFill>
                  <a:schemeClr val="tx1"/>
                </a:solidFill>
              </a:rPr>
              <a:t>pizarra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para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escribir</a:t>
            </a:r>
            <a:r>
              <a:rPr lang="de-AT" dirty="0">
                <a:solidFill>
                  <a:schemeClr val="tx1"/>
                </a:solidFill>
              </a:rPr>
              <a:t> y </a:t>
            </a:r>
            <a:r>
              <a:rPr lang="de-AT" dirty="0" err="1">
                <a:solidFill>
                  <a:schemeClr val="tx1"/>
                </a:solidFill>
              </a:rPr>
              <a:t>hay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doce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mesas</a:t>
            </a:r>
            <a:r>
              <a:rPr lang="de-AT" dirty="0">
                <a:solidFill>
                  <a:schemeClr val="tx1"/>
                </a:solidFill>
              </a:rPr>
              <a:t> y </a:t>
            </a:r>
            <a:r>
              <a:rPr lang="de-AT" dirty="0" err="1">
                <a:solidFill>
                  <a:schemeClr val="tx1"/>
                </a:solidFill>
              </a:rPr>
              <a:t>veinticuatro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sillas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7C357C5-9FF2-4477-87ED-F9393575DF2B}"/>
              </a:ext>
            </a:extLst>
          </p:cNvPr>
          <p:cNvSpPr/>
          <p:nvPr/>
        </p:nvSpPr>
        <p:spPr>
          <a:xfrm rot="220431">
            <a:off x="6557215" y="1181645"/>
            <a:ext cx="3009900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En la </a:t>
            </a:r>
            <a:r>
              <a:rPr lang="de-AT" dirty="0" err="1">
                <a:solidFill>
                  <a:schemeClr val="tx1"/>
                </a:solidFill>
              </a:rPr>
              <a:t>clase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siempre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hay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muchas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mochilas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8810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0C738F07-CEFC-43BC-801D-DD9068930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37607DD5-FF2B-4D30-82CA-7BCC17CC4122}"/>
              </a:ext>
            </a:extLst>
          </p:cNvPr>
          <p:cNvSpPr/>
          <p:nvPr/>
        </p:nvSpPr>
        <p:spPr>
          <a:xfrm rot="21224558">
            <a:off x="711334" y="1360601"/>
            <a:ext cx="3009900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>
                <a:solidFill>
                  <a:schemeClr val="tx1"/>
                </a:solidFill>
              </a:rPr>
              <a:t>Ahora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el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bistro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está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cerrado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por</a:t>
            </a:r>
            <a:r>
              <a:rPr lang="de-AT" dirty="0">
                <a:solidFill>
                  <a:schemeClr val="tx1"/>
                </a:solidFill>
              </a:rPr>
              <a:t> la </a:t>
            </a:r>
            <a:r>
              <a:rPr lang="de-AT" dirty="0" err="1">
                <a:solidFill>
                  <a:schemeClr val="tx1"/>
                </a:solidFill>
              </a:rPr>
              <a:t>pandemía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C4EF0AF-0D2B-404A-B9F9-DF9F5C4F2B34}"/>
              </a:ext>
            </a:extLst>
          </p:cNvPr>
          <p:cNvSpPr/>
          <p:nvPr/>
        </p:nvSpPr>
        <p:spPr>
          <a:xfrm>
            <a:off x="4686649" y="495478"/>
            <a:ext cx="3009900" cy="14083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Normalmente se </a:t>
            </a:r>
            <a:r>
              <a:rPr lang="de-AT" dirty="0" err="1">
                <a:solidFill>
                  <a:schemeClr val="tx1"/>
                </a:solidFill>
              </a:rPr>
              <a:t>puede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comprar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bebidas</a:t>
            </a:r>
            <a:r>
              <a:rPr lang="de-AT" dirty="0">
                <a:solidFill>
                  <a:schemeClr val="tx1"/>
                </a:solidFill>
              </a:rPr>
              <a:t> y </a:t>
            </a:r>
            <a:r>
              <a:rPr lang="de-AT" dirty="0" err="1">
                <a:solidFill>
                  <a:schemeClr val="tx1"/>
                </a:solidFill>
              </a:rPr>
              <a:t>comidas</a:t>
            </a:r>
            <a:r>
              <a:rPr lang="de-AT" dirty="0">
                <a:solidFill>
                  <a:schemeClr val="tx1"/>
                </a:solidFill>
              </a:rPr>
              <a:t>. </a:t>
            </a:r>
            <a:r>
              <a:rPr lang="de-AT" dirty="0" err="1">
                <a:solidFill>
                  <a:schemeClr val="tx1"/>
                </a:solidFill>
              </a:rPr>
              <a:t>Lamentablemente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no</a:t>
            </a:r>
            <a:r>
              <a:rPr lang="de-AT" dirty="0">
                <a:solidFill>
                  <a:schemeClr val="tx1"/>
                </a:solidFill>
              </a:rPr>
              <a:t> se </a:t>
            </a:r>
            <a:r>
              <a:rPr lang="de-AT" dirty="0" err="1">
                <a:solidFill>
                  <a:schemeClr val="tx1"/>
                </a:solidFill>
              </a:rPr>
              <a:t>puede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pagar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con</a:t>
            </a:r>
            <a:r>
              <a:rPr lang="de-AT" dirty="0">
                <a:solidFill>
                  <a:schemeClr val="tx1"/>
                </a:solidFill>
              </a:rPr>
              <a:t> la </a:t>
            </a:r>
            <a:r>
              <a:rPr lang="de-AT" dirty="0" err="1">
                <a:solidFill>
                  <a:schemeClr val="tx1"/>
                </a:solidFill>
              </a:rPr>
              <a:t>tarjeta</a:t>
            </a:r>
            <a:r>
              <a:rPr lang="de-AT" dirty="0">
                <a:solidFill>
                  <a:schemeClr val="tx1"/>
                </a:solidFill>
              </a:rPr>
              <a:t> de </a:t>
            </a:r>
            <a:r>
              <a:rPr lang="de-AT" dirty="0" err="1">
                <a:solidFill>
                  <a:schemeClr val="tx1"/>
                </a:solidFill>
              </a:rPr>
              <a:t>crédito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B576D56-6A6B-404E-B77F-10A845D87AC4}"/>
              </a:ext>
            </a:extLst>
          </p:cNvPr>
          <p:cNvSpPr/>
          <p:nvPr/>
        </p:nvSpPr>
        <p:spPr>
          <a:xfrm rot="165046">
            <a:off x="7870590" y="2035920"/>
            <a:ext cx="3009900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>
                <a:solidFill>
                  <a:schemeClr val="tx1"/>
                </a:solidFill>
              </a:rPr>
              <a:t>Por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ejemplo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hay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pollo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con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arroz</a:t>
            </a:r>
            <a:r>
              <a:rPr lang="de-AT" dirty="0">
                <a:solidFill>
                  <a:schemeClr val="tx1"/>
                </a:solidFill>
              </a:rPr>
              <a:t> o </a:t>
            </a:r>
            <a:r>
              <a:rPr lang="de-AT" dirty="0" err="1">
                <a:solidFill>
                  <a:schemeClr val="tx1"/>
                </a:solidFill>
              </a:rPr>
              <a:t>helado</a:t>
            </a:r>
            <a:r>
              <a:rPr lang="de-AT" dirty="0">
                <a:solidFill>
                  <a:schemeClr val="tx1"/>
                </a:solidFill>
              </a:rPr>
              <a:t> o </a:t>
            </a:r>
            <a:r>
              <a:rPr lang="de-AT" dirty="0" err="1">
                <a:solidFill>
                  <a:schemeClr val="tx1"/>
                </a:solidFill>
              </a:rPr>
              <a:t>chocolate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4483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</Words>
  <Application>Microsoft Macintosh PowerPoint</Application>
  <PresentationFormat>Breitbild</PresentationFormat>
  <Paragraphs>25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</vt:lpstr>
      <vt:lpstr>Una visita guíada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Stefan RENOLDNER</dc:creator>
  <cp:lastModifiedBy>Fürnweger Carola</cp:lastModifiedBy>
  <cp:revision>19</cp:revision>
  <dcterms:created xsi:type="dcterms:W3CDTF">2021-02-18T14:38:12Z</dcterms:created>
  <dcterms:modified xsi:type="dcterms:W3CDTF">2021-03-04T15:29:17Z</dcterms:modified>
</cp:coreProperties>
</file>